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Medium" panose="020B0502040204020203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43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230993"/>
            <a:ext cx="6697980" cy="37676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738188"/>
            <a:ext cx="610547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Management System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480072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Prepared By: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3152775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Sarvagna Vemula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3634145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Ramlakhan Gupta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411551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Nirmal Sugandhi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4037" y="459688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Aditya Singh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864037" y="5078254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Sumit Shelke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864037" y="5750957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Mentor: Suramya Biswas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864037" y="6423660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864037" y="7096363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2395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80040"/>
            <a:ext cx="129023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Expense Management System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a secure, efficient, and scalable solution that simplifies expense tracking, categorization, and reporting. Built using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Java, Spring Boot, and MySQL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it reduces manual work, improves financial transparency, and ensures compliance.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4284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With the potential of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Artificial Intelligence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Cloud-Native deployment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the system is future-ready—aiming to become a comprehensive, intelligent financial management tool for both individuals and organizations.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71059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9D5896-D60F-B453-1273-AC542DEDB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3892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You!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445318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515672"/>
            <a:ext cx="6697861" cy="319825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663660"/>
            <a:ext cx="606087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Management System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3405545"/>
            <a:ext cx="5587127" cy="3160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complete and intuitive </a:t>
            </a: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Expense Management Solution 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for everyday users — whether it's a family member tracking monthly household spending, friends managing shared expenses, or individuals keeping an eye on their budget. Featuring essential modules, simple navigation, and a clean, user-friendly interface, it ensures effortless control over finances for all.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3099554"/>
            <a:ext cx="6697980" cy="23722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1422916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8179237" y="275665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2346" y="2869763"/>
            <a:ext cx="329089" cy="3290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981480" y="2756654"/>
            <a:ext cx="27432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
Management</a:t>
            </a:r>
            <a:endParaRPr lang="en-US" sz="2150" dirty="0"/>
          </a:p>
        </p:txBody>
      </p:sp>
      <p:sp>
        <p:nvSpPr>
          <p:cNvPr id="8" name="Text 3"/>
          <p:cNvSpPr/>
          <p:nvPr/>
        </p:nvSpPr>
        <p:spPr>
          <a:xfrm>
            <a:off x="8981480" y="3590568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customer profiles efficiently.</a:t>
            </a:r>
            <a:endParaRPr lang="en-US" sz="1900" dirty="0"/>
          </a:p>
        </p:txBody>
      </p:sp>
      <p:sp>
        <p:nvSpPr>
          <p:cNvPr id="9" name="Shape 4"/>
          <p:cNvSpPr/>
          <p:nvPr/>
        </p:nvSpPr>
        <p:spPr>
          <a:xfrm>
            <a:off x="8179237" y="45100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2346" y="4623197"/>
            <a:ext cx="329089" cy="3290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981480" y="4510088"/>
            <a:ext cx="307514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Management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981480" y="5001101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into clear categories.</a:t>
            </a:r>
            <a:endParaRPr lang="en-US" sz="1900" dirty="0"/>
          </a:p>
        </p:txBody>
      </p:sp>
      <p:sp>
        <p:nvSpPr>
          <p:cNvPr id="13" name="Shape 7"/>
          <p:cNvSpPr/>
          <p:nvPr/>
        </p:nvSpPr>
        <p:spPr>
          <a:xfrm>
            <a:off x="8179237" y="592062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2346" y="5992535"/>
            <a:ext cx="329089" cy="41148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981480" y="592062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Tracking</a:t>
            </a:r>
            <a:endParaRPr lang="en-US" sz="2150" dirty="0"/>
          </a:p>
        </p:txBody>
      </p:sp>
      <p:sp>
        <p:nvSpPr>
          <p:cNvPr id="16" name="Text 9"/>
          <p:cNvSpPr/>
          <p:nvPr/>
        </p:nvSpPr>
        <p:spPr>
          <a:xfrm>
            <a:off x="8981480" y="6411635"/>
            <a:ext cx="47848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Monitor expenses with precision.</a:t>
            </a:r>
            <a:endParaRPr lang="en-US" sz="1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8F2402D-A73D-B0C5-EBE7-40FB339339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4076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209" y="227171"/>
            <a:ext cx="8241863" cy="2953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6032" y="3907393"/>
            <a:ext cx="5299115" cy="504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Module Features</a:t>
            </a:r>
            <a:endParaRPr lang="en-US" sz="3150" dirty="0"/>
          </a:p>
        </p:txBody>
      </p:sp>
      <p:sp>
        <p:nvSpPr>
          <p:cNvPr id="5" name="Shape 1"/>
          <p:cNvSpPr/>
          <p:nvPr/>
        </p:nvSpPr>
        <p:spPr>
          <a:xfrm>
            <a:off x="636032" y="6354247"/>
            <a:ext cx="13358336" cy="22860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6" name="Shape 2"/>
          <p:cNvSpPr/>
          <p:nvPr/>
        </p:nvSpPr>
        <p:spPr>
          <a:xfrm>
            <a:off x="2468047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2275046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330" y="6202799"/>
            <a:ext cx="242292" cy="30289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4975384"/>
            <a:ext cx="2194203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Registration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17721" y="533673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New users sign up securely.</a:t>
            </a:r>
            <a:endParaRPr lang="en-US" sz="1400" dirty="0"/>
          </a:p>
        </p:txBody>
      </p:sp>
      <p:sp>
        <p:nvSpPr>
          <p:cNvPr id="11" name="Shape 6"/>
          <p:cNvSpPr/>
          <p:nvPr/>
        </p:nvSpPr>
        <p:spPr>
          <a:xfrm>
            <a:off x="4402336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12" name="Shape 7"/>
          <p:cNvSpPr/>
          <p:nvPr/>
        </p:nvSpPr>
        <p:spPr>
          <a:xfrm>
            <a:off x="4209336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620" y="6202799"/>
            <a:ext cx="242292" cy="30289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404116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Details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2752011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Manage and update user information.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336625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17" name="Shape 11"/>
          <p:cNvSpPr/>
          <p:nvPr/>
        </p:nvSpPr>
        <p:spPr>
          <a:xfrm>
            <a:off x="6143625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909" y="6202799"/>
            <a:ext cx="242292" cy="302895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338405" y="4975384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Entry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4686300" y="533673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Add, edit and delete expenses.</a:t>
            </a:r>
            <a:endParaRPr lang="en-US" sz="1400" dirty="0"/>
          </a:p>
        </p:txBody>
      </p:sp>
      <p:sp>
        <p:nvSpPr>
          <p:cNvPr id="21" name="Shape 14"/>
          <p:cNvSpPr/>
          <p:nvPr/>
        </p:nvSpPr>
        <p:spPr>
          <a:xfrm>
            <a:off x="8270915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22" name="Shape 15"/>
          <p:cNvSpPr/>
          <p:nvPr/>
        </p:nvSpPr>
        <p:spPr>
          <a:xfrm>
            <a:off x="8077914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1199" y="6202799"/>
            <a:ext cx="242292" cy="302895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7272695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List</a:t>
            </a:r>
            <a:endParaRPr lang="en-US" sz="1550" dirty="0"/>
          </a:p>
        </p:txBody>
      </p:sp>
      <p:sp>
        <p:nvSpPr>
          <p:cNvPr id="25" name="Text 17"/>
          <p:cNvSpPr/>
          <p:nvPr/>
        </p:nvSpPr>
        <p:spPr>
          <a:xfrm>
            <a:off x="6620589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into categories.</a:t>
            </a:r>
            <a:endParaRPr lang="en-US" sz="1400" dirty="0"/>
          </a:p>
        </p:txBody>
      </p:sp>
      <p:sp>
        <p:nvSpPr>
          <p:cNvPr id="26" name="Shape 18"/>
          <p:cNvSpPr/>
          <p:nvPr/>
        </p:nvSpPr>
        <p:spPr>
          <a:xfrm>
            <a:off x="10205204" y="5809059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27" name="Shape 19"/>
          <p:cNvSpPr/>
          <p:nvPr/>
        </p:nvSpPr>
        <p:spPr>
          <a:xfrm>
            <a:off x="10012204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488" y="6202799"/>
            <a:ext cx="242292" cy="302895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9206984" y="4684752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1550" dirty="0"/>
          </a:p>
        </p:txBody>
      </p:sp>
      <p:sp>
        <p:nvSpPr>
          <p:cNvPr id="30" name="Text 21"/>
          <p:cNvSpPr/>
          <p:nvPr/>
        </p:nvSpPr>
        <p:spPr>
          <a:xfrm>
            <a:off x="8554879" y="5046107"/>
            <a:ext cx="3323511" cy="581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report using pie charts and allows user to export them as PDFs.</a:t>
            </a:r>
            <a:endParaRPr lang="en-US" sz="1400" dirty="0"/>
          </a:p>
        </p:txBody>
      </p:sp>
      <p:sp>
        <p:nvSpPr>
          <p:cNvPr id="31" name="Shape 22"/>
          <p:cNvSpPr/>
          <p:nvPr/>
        </p:nvSpPr>
        <p:spPr>
          <a:xfrm>
            <a:off x="12139493" y="6354247"/>
            <a:ext cx="22860" cy="545187"/>
          </a:xfrm>
          <a:prstGeom prst="roundRect">
            <a:avLst>
              <a:gd name="adj" fmla="val 333912"/>
            </a:avLst>
          </a:prstGeom>
          <a:solidFill>
            <a:srgbClr val="6D4562"/>
          </a:solidFill>
          <a:ln/>
        </p:spPr>
      </p:sp>
      <p:sp>
        <p:nvSpPr>
          <p:cNvPr id="32" name="Shape 23"/>
          <p:cNvSpPr/>
          <p:nvPr/>
        </p:nvSpPr>
        <p:spPr>
          <a:xfrm>
            <a:off x="11946493" y="6149816"/>
            <a:ext cx="408861" cy="408861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29777" y="6202799"/>
            <a:ext cx="242292" cy="302895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11141273" y="7081123"/>
            <a:ext cx="2019300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Logout</a:t>
            </a:r>
            <a:endParaRPr lang="en-US" sz="1550" dirty="0"/>
          </a:p>
        </p:txBody>
      </p:sp>
      <p:sp>
        <p:nvSpPr>
          <p:cNvPr id="35" name="Text 25"/>
          <p:cNvSpPr/>
          <p:nvPr/>
        </p:nvSpPr>
        <p:spPr>
          <a:xfrm>
            <a:off x="10489168" y="7442478"/>
            <a:ext cx="3323511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Securely end user sessions.</a:t>
            </a:r>
            <a:endParaRPr lang="en-US" sz="140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2F1DFC-1ED9-44EA-4354-9121BAD0F9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9088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310" y="219313"/>
            <a:ext cx="6245781" cy="2852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243" y="3912751"/>
            <a:ext cx="3900249" cy="487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Admin Module</a:t>
            </a:r>
            <a:endParaRPr lang="en-US" sz="3050" dirty="0"/>
          </a:p>
        </p:txBody>
      </p:sp>
      <p:sp>
        <p:nvSpPr>
          <p:cNvPr id="5" name="Shape 1"/>
          <p:cNvSpPr/>
          <p:nvPr/>
        </p:nvSpPr>
        <p:spPr>
          <a:xfrm>
            <a:off x="614243" y="6276023"/>
            <a:ext cx="13401913" cy="22860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6" name="Shape 2"/>
          <p:cNvSpPr/>
          <p:nvPr/>
        </p:nvSpPr>
        <p:spPr>
          <a:xfrm>
            <a:off x="2454593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7" name="Shape 3"/>
          <p:cNvSpPr/>
          <p:nvPr/>
        </p:nvSpPr>
        <p:spPr>
          <a:xfrm>
            <a:off x="2268617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349044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1491020" y="4944308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Customer List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89742" y="5293281"/>
            <a:ext cx="335268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and manage registered users.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4394240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12" name="Shape 8"/>
          <p:cNvSpPr/>
          <p:nvPr/>
        </p:nvSpPr>
        <p:spPr>
          <a:xfrm>
            <a:off x="4208264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288691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3430548" y="6978015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Addition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2729270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Add new expense categories.</a:t>
            </a:r>
            <a:endParaRPr lang="en-US" sz="1350" dirty="0"/>
          </a:p>
        </p:txBody>
      </p:sp>
      <p:sp>
        <p:nvSpPr>
          <p:cNvPr id="16" name="Shape 12"/>
          <p:cNvSpPr/>
          <p:nvPr/>
        </p:nvSpPr>
        <p:spPr>
          <a:xfrm>
            <a:off x="6333887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17" name="Shape 13"/>
          <p:cNvSpPr/>
          <p:nvPr/>
        </p:nvSpPr>
        <p:spPr>
          <a:xfrm>
            <a:off x="6147911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6228338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9" name="Text 15"/>
          <p:cNvSpPr/>
          <p:nvPr/>
        </p:nvSpPr>
        <p:spPr>
          <a:xfrm>
            <a:off x="5370195" y="4944308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Category List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4668917" y="5293281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View and manage expense categories.</a:t>
            </a:r>
            <a:endParaRPr lang="en-US" sz="1350" dirty="0"/>
          </a:p>
        </p:txBody>
      </p:sp>
      <p:sp>
        <p:nvSpPr>
          <p:cNvPr id="21" name="Shape 17"/>
          <p:cNvSpPr/>
          <p:nvPr/>
        </p:nvSpPr>
        <p:spPr>
          <a:xfrm>
            <a:off x="8273534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22" name="Shape 18"/>
          <p:cNvSpPr/>
          <p:nvPr/>
        </p:nvSpPr>
        <p:spPr>
          <a:xfrm>
            <a:off x="8087558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3" name="Text 19"/>
          <p:cNvSpPr/>
          <p:nvPr/>
        </p:nvSpPr>
        <p:spPr>
          <a:xfrm>
            <a:off x="8167985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4" name="Text 20"/>
          <p:cNvSpPr/>
          <p:nvPr/>
        </p:nvSpPr>
        <p:spPr>
          <a:xfrm>
            <a:off x="7236381" y="6978015"/>
            <a:ext cx="2097048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Customer List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6608564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Displays active customer status as True/False.</a:t>
            </a:r>
            <a:endParaRPr lang="en-US" sz="1350" dirty="0"/>
          </a:p>
        </p:txBody>
      </p:sp>
      <p:sp>
        <p:nvSpPr>
          <p:cNvPr id="26" name="Shape 22"/>
          <p:cNvSpPr/>
          <p:nvPr/>
        </p:nvSpPr>
        <p:spPr>
          <a:xfrm>
            <a:off x="10213181" y="5749528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27" name="Shape 23"/>
          <p:cNvSpPr/>
          <p:nvPr/>
        </p:nvSpPr>
        <p:spPr>
          <a:xfrm>
            <a:off x="10027206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8" name="Text 24"/>
          <p:cNvSpPr/>
          <p:nvPr/>
        </p:nvSpPr>
        <p:spPr>
          <a:xfrm>
            <a:off x="10107632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5</a:t>
            </a:r>
            <a:endParaRPr lang="en-US" sz="1800" dirty="0"/>
          </a:p>
        </p:txBody>
      </p:sp>
      <p:sp>
        <p:nvSpPr>
          <p:cNvPr id="29" name="Text 25"/>
          <p:cNvSpPr/>
          <p:nvPr/>
        </p:nvSpPr>
        <p:spPr>
          <a:xfrm>
            <a:off x="9249489" y="4663559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1500" dirty="0"/>
          </a:p>
        </p:txBody>
      </p:sp>
      <p:sp>
        <p:nvSpPr>
          <p:cNvPr id="30" name="Text 26"/>
          <p:cNvSpPr/>
          <p:nvPr/>
        </p:nvSpPr>
        <p:spPr>
          <a:xfrm>
            <a:off x="8548211" y="5012531"/>
            <a:ext cx="3352800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Generates report for each customer using pie charts.</a:t>
            </a:r>
            <a:endParaRPr lang="en-US" sz="1350" dirty="0"/>
          </a:p>
        </p:txBody>
      </p:sp>
      <p:sp>
        <p:nvSpPr>
          <p:cNvPr id="31" name="Shape 27"/>
          <p:cNvSpPr/>
          <p:nvPr/>
        </p:nvSpPr>
        <p:spPr>
          <a:xfrm>
            <a:off x="12152828" y="6276023"/>
            <a:ext cx="22860" cy="526494"/>
          </a:xfrm>
          <a:prstGeom prst="roundRect">
            <a:avLst>
              <a:gd name="adj" fmla="val 322470"/>
            </a:avLst>
          </a:prstGeom>
          <a:solidFill>
            <a:srgbClr val="6D4562"/>
          </a:solidFill>
          <a:ln/>
        </p:spPr>
      </p:sp>
      <p:sp>
        <p:nvSpPr>
          <p:cNvPr id="32" name="Shape 28"/>
          <p:cNvSpPr/>
          <p:nvPr/>
        </p:nvSpPr>
        <p:spPr>
          <a:xfrm>
            <a:off x="11966853" y="6078617"/>
            <a:ext cx="394811" cy="394811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33" name="Text 29"/>
          <p:cNvSpPr/>
          <p:nvPr/>
        </p:nvSpPr>
        <p:spPr>
          <a:xfrm>
            <a:off x="12047280" y="6129814"/>
            <a:ext cx="23395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6</a:t>
            </a:r>
            <a:endParaRPr lang="en-US" sz="1800" dirty="0"/>
          </a:p>
        </p:txBody>
      </p:sp>
      <p:sp>
        <p:nvSpPr>
          <p:cNvPr id="34" name="Text 30"/>
          <p:cNvSpPr/>
          <p:nvPr/>
        </p:nvSpPr>
        <p:spPr>
          <a:xfrm>
            <a:off x="11189137" y="6978015"/>
            <a:ext cx="1950125" cy="243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Logout</a:t>
            </a:r>
            <a:endParaRPr lang="en-US" sz="1500" dirty="0"/>
          </a:p>
        </p:txBody>
      </p:sp>
      <p:sp>
        <p:nvSpPr>
          <p:cNvPr id="35" name="Text 31"/>
          <p:cNvSpPr/>
          <p:nvPr/>
        </p:nvSpPr>
        <p:spPr>
          <a:xfrm>
            <a:off x="10487858" y="7326987"/>
            <a:ext cx="3352800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Securely log out from the system.</a:t>
            </a:r>
            <a:endParaRPr lang="en-US" sz="13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576805-6578-74F4-A374-FDEE08AE1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030016"/>
            <a:ext cx="6697861" cy="4169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76915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Report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864037" y="2825234"/>
            <a:ext cx="5587127" cy="2962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Admin and Customer both can generate visual expense reports using interactive </a:t>
            </a:r>
            <a:r>
              <a:rPr lang="en-US" sz="2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pie charts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better financial insights. They can easily download these reports as </a:t>
            </a:r>
            <a:r>
              <a:rPr lang="en-US" sz="2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PDFs </a:t>
            </a: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and share them via email directly from the system.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065401"/>
            <a:ext cx="55871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428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6532" y="5078135"/>
            <a:ext cx="8253651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Expense Category Management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826532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4760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594009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 Categories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94009" y="6823710"/>
            <a:ext cx="3400901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Define unique expense types.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1011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39239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5998488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Form Validation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5998488" y="6823710"/>
            <a:ext cx="3400901" cy="755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Ensures accurate and secure data entry.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5490" y="6354008"/>
            <a:ext cx="531376" cy="531376"/>
          </a:xfrm>
          <a:prstGeom prst="roundRect">
            <a:avLst>
              <a:gd name="adj" fmla="val 1866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43718" y="64228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0402967" y="6354008"/>
            <a:ext cx="262413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Flexible Tagging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02967" y="6823710"/>
            <a:ext cx="3400901" cy="377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expenses with tags.</a:t>
            </a:r>
            <a:endParaRPr lang="en-US" sz="18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2F897D-1A39-358B-2BD6-86F66662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962" y="538639"/>
            <a:ext cx="6976348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Technical Implementation Details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171962" y="159674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08470" y="159674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ReactJS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808470" y="1986320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5.1.0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808470" y="2417207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user interface rendering.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6388" y="159674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792897" y="159674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Java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792897" y="1986320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17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792897" y="2417207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backend programming language.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1962" y="3146703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808470" y="314670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Spring Boot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808470" y="3536275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3.4.2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808470" y="3967163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Framework for backend APIs.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6388" y="3146703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792897" y="3146703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MySQL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0792897" y="3536275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8.0.39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10792897" y="3967163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Structured data storage system.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171962" y="4696658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6808470" y="4696658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Eclipse IDE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6808470" y="5086231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2024-12 (4.34.0)</a:t>
            </a:r>
            <a:endParaRPr lang="en-US" sz="1500" dirty="0"/>
          </a:p>
        </p:txBody>
      </p:sp>
      <p:sp>
        <p:nvSpPr>
          <p:cNvPr id="23" name="Text 20"/>
          <p:cNvSpPr/>
          <p:nvPr/>
        </p:nvSpPr>
        <p:spPr>
          <a:xfrm>
            <a:off x="6808470" y="5517118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Java development environment.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10156388" y="4696658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0792897" y="4696658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VS Code 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10792897" y="5086231"/>
            <a:ext cx="315206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1.99.1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10792897" y="5517118"/>
            <a:ext cx="3152061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Streamlined UI development workspace.</a:t>
            </a:r>
            <a:endParaRPr lang="en-US" sz="1500" dirty="0"/>
          </a:p>
        </p:txBody>
      </p:sp>
      <p:sp>
        <p:nvSpPr>
          <p:cNvPr id="28" name="Shape 25"/>
          <p:cNvSpPr/>
          <p:nvPr/>
        </p:nvSpPr>
        <p:spPr>
          <a:xfrm>
            <a:off x="6171962" y="6559987"/>
            <a:ext cx="440650" cy="440650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808470" y="6559987"/>
            <a:ext cx="217646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Spring Data JPA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6808470" y="6949559"/>
            <a:ext cx="71363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Version: 3.2.2</a:t>
            </a:r>
            <a:endParaRPr lang="en-US" sz="1500" dirty="0"/>
          </a:p>
        </p:txBody>
      </p:sp>
      <p:sp>
        <p:nvSpPr>
          <p:cNvPr id="31" name="Text 28"/>
          <p:cNvSpPr/>
          <p:nvPr/>
        </p:nvSpPr>
        <p:spPr>
          <a:xfrm>
            <a:off x="6808470" y="7380446"/>
            <a:ext cx="713636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Efficient ORM for database operations.</a:t>
            </a:r>
            <a:endParaRPr lang="en-US" sz="15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E2E7A5D-B0E7-B981-0E4C-9D5E51344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3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473" y="3214926"/>
            <a:ext cx="6928247" cy="585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Development Roadmap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73" y="4153019"/>
            <a:ext cx="526733" cy="526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4827" y="4116229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App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474827" y="4535091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Cross-platform support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73" y="5541169"/>
            <a:ext cx="526733" cy="526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4827" y="5504378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Prompt Medium" panose="00000600000000000000" pitchFamily="2" charset="-34"/>
                <a:cs typeface="Prompt Medium" panose="00000600000000000000" pitchFamily="2" charset="-34"/>
              </a:rPr>
              <a:t>Multi-Currency Support</a:t>
            </a:r>
            <a:endParaRPr lang="en-US" sz="1800" dirty="0">
              <a:solidFill>
                <a:schemeClr val="bg1"/>
              </a:solidFill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9" name="Text 4"/>
          <p:cNvSpPr/>
          <p:nvPr/>
        </p:nvSpPr>
        <p:spPr>
          <a:xfrm>
            <a:off x="1474827" y="5923240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chemeClr val="bg1"/>
                </a:solidFill>
                <a:latin typeface="Mukta Light" panose="020B0604020202020204" charset="0"/>
                <a:cs typeface="Mukta Light" panose="020B0604020202020204" charset="0"/>
              </a:rPr>
              <a:t>Allows transactions and reports in different currencies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73" y="6929318"/>
            <a:ext cx="526733" cy="5267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4827" y="6892528"/>
            <a:ext cx="234124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Vertical Scaling 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474827" y="7311390"/>
            <a:ext cx="124181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Increasing the capacity </a:t>
            </a:r>
            <a:endParaRPr lang="en-US" sz="16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09FBAC-F01B-B845-1731-EA27C239A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15555" y="7712910"/>
            <a:ext cx="2114845" cy="3950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480</Words>
  <Application>Microsoft Office PowerPoint</Application>
  <PresentationFormat>Custom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Mukta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Aditya Singh</cp:lastModifiedBy>
  <cp:revision>6</cp:revision>
  <dcterms:created xsi:type="dcterms:W3CDTF">2025-04-11T10:54:40Z</dcterms:created>
  <dcterms:modified xsi:type="dcterms:W3CDTF">2025-04-15T11:19:37Z</dcterms:modified>
</cp:coreProperties>
</file>